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AED21-AC19-4D21-B8E1-C70089395B84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312AB-D407-4750-BFF4-64799CA376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Los </a:t>
            </a:r>
            <a:r>
              <a:rPr lang="en-US" sz="8800" dirty="0" err="1" smtClean="0">
                <a:latin typeface="Comic Sans MS" pitchFamily="66" charset="0"/>
              </a:rPr>
              <a:t>números</a:t>
            </a:r>
            <a:endParaRPr lang="en-US" sz="88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Comic Sans MS" pitchFamily="66" charset="0"/>
              </a:rPr>
              <a:t>Escribe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letras</a:t>
            </a:r>
            <a:r>
              <a:rPr lang="en-US" sz="2800" dirty="0" smtClean="0">
                <a:latin typeface="Comic Sans MS" pitchFamily="66" charset="0"/>
              </a:rPr>
              <a:t> A – M en </a:t>
            </a:r>
            <a:r>
              <a:rPr lang="en-US" sz="2800" dirty="0" err="1" smtClean="0">
                <a:latin typeface="Comic Sans MS" pitchFamily="66" charset="0"/>
              </a:rPr>
              <a:t>tu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hoja</a:t>
            </a:r>
            <a:r>
              <a:rPr lang="en-US" sz="2800" dirty="0" smtClean="0">
                <a:latin typeface="Comic Sans MS" pitchFamily="66" charset="0"/>
              </a:rPr>
              <a:t> de </a:t>
            </a:r>
            <a:r>
              <a:rPr lang="en-US" sz="2800" dirty="0" err="1" smtClean="0">
                <a:latin typeface="Comic Sans MS" pitchFamily="66" charset="0"/>
              </a:rPr>
              <a:t>papel</a:t>
            </a:r>
            <a:r>
              <a:rPr lang="en-US" sz="2800" dirty="0" smtClean="0">
                <a:latin typeface="Comic Sans MS" pitchFamily="66" charset="0"/>
              </a:rPr>
              <a:t>.  </a:t>
            </a:r>
            <a:r>
              <a:rPr lang="en-US" sz="2800" dirty="0" err="1" smtClean="0">
                <a:latin typeface="Comic Sans MS" pitchFamily="66" charset="0"/>
              </a:rPr>
              <a:t>Escribe</a:t>
            </a:r>
            <a:r>
              <a:rPr lang="en-US" sz="2800" dirty="0" smtClean="0">
                <a:latin typeface="Comic Sans MS" pitchFamily="66" charset="0"/>
              </a:rPr>
              <a:t> los </a:t>
            </a:r>
            <a:r>
              <a:rPr lang="en-US" sz="2800" dirty="0" err="1" smtClean="0">
                <a:latin typeface="Comic Sans MS" pitchFamily="66" charset="0"/>
              </a:rPr>
              <a:t>números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que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ves</a:t>
            </a:r>
            <a:r>
              <a:rPr lang="en-US" sz="2800" dirty="0" smtClean="0">
                <a:latin typeface="Comic Sans MS" pitchFamily="66" charset="0"/>
              </a:rPr>
              <a:t> en la </a:t>
            </a:r>
            <a:r>
              <a:rPr lang="en-US" sz="2800" dirty="0" err="1" smtClean="0">
                <a:latin typeface="Comic Sans MS" pitchFamily="66" charset="0"/>
              </a:rPr>
              <a:t>pantalla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A.  </a:t>
            </a:r>
            <a:r>
              <a:rPr lang="en-US" sz="4400" dirty="0" err="1" smtClean="0">
                <a:latin typeface="Comic Sans MS" pitchFamily="66" charset="0"/>
              </a:rPr>
              <a:t>uno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31242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F.  </a:t>
            </a:r>
            <a:r>
              <a:rPr lang="en-US" sz="4400" dirty="0" err="1" smtClean="0">
                <a:latin typeface="Comic Sans MS" pitchFamily="66" charset="0"/>
              </a:rPr>
              <a:t>seis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38100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K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dieciséis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39624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H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cinco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31242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I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doce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17526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D.  </a:t>
            </a:r>
            <a:r>
              <a:rPr lang="en-US" sz="4400" dirty="0" err="1" smtClean="0">
                <a:latin typeface="Comic Sans MS" pitchFamily="66" charset="0"/>
              </a:rPr>
              <a:t>trece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1148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G.  </a:t>
            </a:r>
            <a:r>
              <a:rPr lang="en-US" sz="4400" dirty="0" err="1" smtClean="0">
                <a:latin typeface="Comic Sans MS" pitchFamily="66" charset="0"/>
              </a:rPr>
              <a:t>nueve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3340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L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siete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48006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M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ocho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28194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E.  cero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54864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C.  </a:t>
            </a:r>
            <a:r>
              <a:rPr lang="en-US" sz="4400" dirty="0" err="1" smtClean="0">
                <a:latin typeface="Comic Sans MS" pitchFamily="66" charset="0"/>
              </a:rPr>
              <a:t>veintiuno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2362200"/>
            <a:ext cx="289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B.  </a:t>
            </a:r>
            <a:r>
              <a:rPr lang="en-US" sz="4400" dirty="0" err="1" smtClean="0">
                <a:latin typeface="Comic Sans MS" pitchFamily="66" charset="0"/>
              </a:rPr>
              <a:t>treinta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25146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J</a:t>
            </a:r>
            <a:r>
              <a:rPr lang="en-US" sz="4400" dirty="0" smtClean="0">
                <a:latin typeface="Comic Sans MS" pitchFamily="66" charset="0"/>
              </a:rPr>
              <a:t>.  </a:t>
            </a:r>
            <a:r>
              <a:rPr lang="en-US" sz="4400" dirty="0" err="1" smtClean="0">
                <a:latin typeface="Comic Sans MS" pitchFamily="66" charset="0"/>
              </a:rPr>
              <a:t>dieciocho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0"/>
                            </p:stCondLst>
                            <p:childTnLst>
                              <p:par>
                                <p:cTn id="7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3000"/>
                            </p:stCondLst>
                            <p:childTnLst>
                              <p:par>
                                <p:cTn id="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8000"/>
                            </p:stCondLst>
                            <p:childTnLst>
                              <p:par>
                                <p:cTn id="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3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2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2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572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Match the following: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426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2800" b="1" dirty="0" smtClean="0">
                <a:latin typeface="Comic Sans MS" pitchFamily="66" charset="0"/>
              </a:rPr>
              <a:t>quince</a:t>
            </a: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doce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veintiocho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treinta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smtClean="0">
                <a:latin typeface="Comic Sans MS" pitchFamily="66" charset="0"/>
              </a:rPr>
              <a:t>dos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8800" y="1371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a.  12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49530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e. 15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038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d.  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3276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c.  28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22860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b.  30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83058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latin typeface="Comic Sans MS" pitchFamily="66" charset="0"/>
              </a:rPr>
              <a:t>Repaso</a:t>
            </a:r>
            <a:r>
              <a:rPr lang="en-US" sz="4000" b="1" dirty="0" smtClean="0">
                <a:latin typeface="Comic Sans MS" pitchFamily="66" charset="0"/>
              </a:rPr>
              <a:t> de los </a:t>
            </a:r>
            <a:r>
              <a:rPr lang="en-US" sz="4000" b="1" dirty="0" err="1" smtClean="0">
                <a:latin typeface="Comic Sans MS" pitchFamily="66" charset="0"/>
              </a:rPr>
              <a:t>números</a:t>
            </a:r>
            <a:r>
              <a:rPr lang="en-US" sz="4000" b="1" dirty="0" smtClean="0">
                <a:latin typeface="Comic Sans MS" pitchFamily="66" charset="0"/>
              </a:rPr>
              <a:t>:</a:t>
            </a:r>
            <a:endParaRPr lang="en-US" sz="4400" b="1" dirty="0">
              <a:latin typeface="Comic Sans MS" pitchFamily="66" charset="0"/>
            </a:endParaRPr>
          </a:p>
          <a:p>
            <a:r>
              <a:rPr lang="en-US" sz="3200" b="1" dirty="0" smtClean="0">
                <a:latin typeface="Comic Sans MS" pitchFamily="66" charset="0"/>
              </a:rPr>
              <a:t>20 = __________	 21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30 = __________ 32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40 = __________ 43	__________ 	</a:t>
            </a:r>
          </a:p>
          <a:p>
            <a:r>
              <a:rPr lang="en-US" sz="3200" b="1" dirty="0" smtClean="0">
                <a:latin typeface="Comic Sans MS" pitchFamily="66" charset="0"/>
              </a:rPr>
              <a:t>50 = __________ 54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60 = __________ 65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70 = __________ 76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80 = __________ 87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90 = __________ 98 __________</a:t>
            </a:r>
          </a:p>
          <a:p>
            <a:r>
              <a:rPr lang="en-US" sz="3200" b="1" dirty="0" smtClean="0">
                <a:latin typeface="Comic Sans MS" pitchFamily="66" charset="0"/>
              </a:rPr>
              <a:t>100= __________ 10</a:t>
            </a:r>
            <a:r>
              <a:rPr lang="en-US" sz="3200" dirty="0" smtClean="0">
                <a:latin typeface="Comic Sans MS" pitchFamily="66" charset="0"/>
              </a:rPr>
              <a:t>1</a:t>
            </a:r>
            <a:r>
              <a:rPr lang="en-US" sz="4400" dirty="0" smtClean="0">
                <a:latin typeface="Comic Sans MS" pitchFamily="66" charset="0"/>
              </a:rPr>
              <a:t> 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572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Match the following: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4267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noventa</a:t>
            </a:r>
            <a:r>
              <a:rPr lang="en-US" sz="2800" b="1" dirty="0" smtClean="0">
                <a:latin typeface="Comic Sans MS" pitchFamily="66" charset="0"/>
              </a:rPr>
              <a:t> y </a:t>
            </a:r>
            <a:r>
              <a:rPr lang="en-US" sz="2800" b="1" dirty="0" err="1" smtClean="0">
                <a:latin typeface="Comic Sans MS" pitchFamily="66" charset="0"/>
              </a:rPr>
              <a:t>seis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sesenta</a:t>
            </a:r>
            <a:r>
              <a:rPr lang="en-US" sz="2800" b="1" dirty="0" smtClean="0">
                <a:latin typeface="Comic Sans MS" pitchFamily="66" charset="0"/>
              </a:rPr>
              <a:t> y </a:t>
            </a:r>
            <a:r>
              <a:rPr lang="en-US" sz="2800" b="1" dirty="0" err="1" smtClean="0">
                <a:latin typeface="Comic Sans MS" pitchFamily="66" charset="0"/>
              </a:rPr>
              <a:t>cuatro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cuarenta</a:t>
            </a:r>
            <a:r>
              <a:rPr lang="en-US" sz="2800" b="1" dirty="0" smtClean="0">
                <a:latin typeface="Comic Sans MS" pitchFamily="66" charset="0"/>
              </a:rPr>
              <a:t> y </a:t>
            </a:r>
            <a:r>
              <a:rPr lang="en-US" sz="2800" b="1" dirty="0" err="1" smtClean="0">
                <a:latin typeface="Comic Sans MS" pitchFamily="66" charset="0"/>
              </a:rPr>
              <a:t>siete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cincuenta</a:t>
            </a:r>
            <a:r>
              <a:rPr lang="en-US" sz="2800" b="1" dirty="0" smtClean="0">
                <a:latin typeface="Comic Sans MS" pitchFamily="66" charset="0"/>
              </a:rPr>
              <a:t> y </a:t>
            </a:r>
            <a:r>
              <a:rPr lang="en-US" sz="2800" b="1" dirty="0" err="1" smtClean="0">
                <a:latin typeface="Comic Sans MS" pitchFamily="66" charset="0"/>
              </a:rPr>
              <a:t>nueve</a:t>
            </a:r>
            <a:endParaRPr lang="en-US" sz="2800" b="1" dirty="0" smtClean="0">
              <a:latin typeface="Comic Sans MS" pitchFamily="66" charset="0"/>
            </a:endParaRPr>
          </a:p>
          <a:p>
            <a:pPr marL="742950" indent="-742950">
              <a:buAutoNum type="arabicPeriod"/>
            </a:pPr>
            <a:r>
              <a:rPr lang="en-US" sz="2800" b="1" dirty="0" err="1" smtClean="0">
                <a:latin typeface="Comic Sans MS" pitchFamily="66" charset="0"/>
              </a:rPr>
              <a:t>setenta</a:t>
            </a:r>
            <a:r>
              <a:rPr lang="en-US" sz="2800" b="1" dirty="0" smtClean="0">
                <a:latin typeface="Comic Sans MS" pitchFamily="66" charset="0"/>
              </a:rPr>
              <a:t> y </a:t>
            </a:r>
            <a:r>
              <a:rPr lang="en-US" sz="2800" b="1" dirty="0" err="1" smtClean="0">
                <a:latin typeface="Comic Sans MS" pitchFamily="66" charset="0"/>
              </a:rPr>
              <a:t>cuatro</a:t>
            </a:r>
            <a:endParaRPr lang="en-US" sz="2800" b="1" dirty="0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8800" y="1371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a.  74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49530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e. 47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038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d.  59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32766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c.  64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22860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omic Sans MS" pitchFamily="66" charset="0"/>
              </a:rPr>
              <a:t>b.  96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128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Los números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números</dc:title>
  <dc:creator>Mike</dc:creator>
  <cp:lastModifiedBy>Teacher</cp:lastModifiedBy>
  <cp:revision>8</cp:revision>
  <dcterms:created xsi:type="dcterms:W3CDTF">2010-02-13T00:07:21Z</dcterms:created>
  <dcterms:modified xsi:type="dcterms:W3CDTF">2010-02-17T18:03:43Z</dcterms:modified>
</cp:coreProperties>
</file>